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68" r:id="rId16"/>
    <p:sldId id="269" r:id="rId1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972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4F3B-D91D-43C7-9BA3-7C866657E3FC}" type="datetimeFigureOut">
              <a:rPr lang="es-MX" smtClean="0"/>
              <a:pPr/>
              <a:t>09/08/2013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3A50-E507-4BC3-A73F-BD59D425DB0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4F3B-D91D-43C7-9BA3-7C866657E3FC}" type="datetimeFigureOut">
              <a:rPr lang="es-MX" smtClean="0"/>
              <a:pPr/>
              <a:t>09/08/2013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3A50-E507-4BC3-A73F-BD59D425DB0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4F3B-D91D-43C7-9BA3-7C866657E3FC}" type="datetimeFigureOut">
              <a:rPr lang="es-MX" smtClean="0"/>
              <a:pPr/>
              <a:t>09/08/2013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3A50-E507-4BC3-A73F-BD59D425DB0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4F3B-D91D-43C7-9BA3-7C866657E3FC}" type="datetimeFigureOut">
              <a:rPr lang="es-MX" smtClean="0"/>
              <a:pPr/>
              <a:t>09/08/2013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3A50-E507-4BC3-A73F-BD59D425DB0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4F3B-D91D-43C7-9BA3-7C866657E3FC}" type="datetimeFigureOut">
              <a:rPr lang="es-MX" smtClean="0"/>
              <a:pPr/>
              <a:t>09/08/2013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3A50-E507-4BC3-A73F-BD59D425DB0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4F3B-D91D-43C7-9BA3-7C866657E3FC}" type="datetimeFigureOut">
              <a:rPr lang="es-MX" smtClean="0"/>
              <a:pPr/>
              <a:t>09/08/2013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3A50-E507-4BC3-A73F-BD59D425DB0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4F3B-D91D-43C7-9BA3-7C866657E3FC}" type="datetimeFigureOut">
              <a:rPr lang="es-MX" smtClean="0"/>
              <a:pPr/>
              <a:t>09/08/2013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3A50-E507-4BC3-A73F-BD59D425DB0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4F3B-D91D-43C7-9BA3-7C866657E3FC}" type="datetimeFigureOut">
              <a:rPr lang="es-MX" smtClean="0"/>
              <a:pPr/>
              <a:t>09/08/2013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3A50-E507-4BC3-A73F-BD59D425DB0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4F3B-D91D-43C7-9BA3-7C866657E3FC}" type="datetimeFigureOut">
              <a:rPr lang="es-MX" smtClean="0"/>
              <a:pPr/>
              <a:t>09/08/2013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3A50-E507-4BC3-A73F-BD59D425DB0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4F3B-D91D-43C7-9BA3-7C866657E3FC}" type="datetimeFigureOut">
              <a:rPr lang="es-MX" smtClean="0"/>
              <a:pPr/>
              <a:t>09/08/2013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3A50-E507-4BC3-A73F-BD59D425DB0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4F3B-D91D-43C7-9BA3-7C866657E3FC}" type="datetimeFigureOut">
              <a:rPr lang="es-MX" smtClean="0"/>
              <a:pPr/>
              <a:t>09/08/2013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3A50-E507-4BC3-A73F-BD59D425DB0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54F3B-D91D-43C7-9BA3-7C866657E3FC}" type="datetimeFigureOut">
              <a:rPr lang="es-MX" smtClean="0"/>
              <a:pPr/>
              <a:t>09/08/2013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B3A50-E507-4BC3-A73F-BD59D425DB03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496855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ES" sz="4800" b="1" dirty="0" smtClean="0">
                <a:latin typeface="Arial Black" pitchFamily="34" charset="0"/>
              </a:rPr>
              <a:t>Informe gráfico sobre el tratamiento con NES Fungicida en cañales afectados por Fusarium.</a:t>
            </a:r>
            <a:endParaRPr lang="es-MX" sz="4800" b="1" dirty="0">
              <a:latin typeface="Arial Black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5229200"/>
            <a:ext cx="6400800" cy="409600"/>
          </a:xfrm>
        </p:spPr>
        <p:txBody>
          <a:bodyPr>
            <a:normAutofit fontScale="77500" lnSpcReduction="20000"/>
          </a:bodyPr>
          <a:lstStyle/>
          <a:p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Área N°2 con mayor afectación</a:t>
            </a:r>
            <a:endParaRPr lang="es-MX" dirty="0"/>
          </a:p>
        </p:txBody>
      </p:sp>
      <p:pic>
        <p:nvPicPr>
          <p:cNvPr id="8194" name="Picture 2" descr="C:\Users\ANDRES R. VELOSO\Documents\NES\Fotos Caña Cuitlahuac 2013\1807201321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7920880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Primera aplicación de NES en el </a:t>
            </a:r>
            <a:br>
              <a:rPr lang="es-ES" dirty="0" smtClean="0"/>
            </a:br>
            <a:r>
              <a:rPr lang="es-ES" dirty="0" smtClean="0"/>
              <a:t>Área N° 2 (18-07-2013)</a:t>
            </a:r>
            <a:endParaRPr lang="es-MX" dirty="0"/>
          </a:p>
        </p:txBody>
      </p:sp>
      <p:pic>
        <p:nvPicPr>
          <p:cNvPr id="9218" name="Picture 2" descr="C:\Users\ANDRES R. VELOSO\Documents\NES\Fotos Caña Cuitlahuac 2013\1807201321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Observaciones realizadas durante las aplicaciones de NES en el Área N° 1</a:t>
            </a:r>
            <a:endParaRPr lang="es-MX" dirty="0"/>
          </a:p>
        </p:txBody>
      </p:sp>
      <p:sp>
        <p:nvSpPr>
          <p:cNvPr id="10" name="9 Marcador de texto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s-ES" sz="2000" dirty="0" smtClean="0"/>
              <a:t>Una aplicación de NES (18-07-13)</a:t>
            </a:r>
            <a:endParaRPr lang="es-MX" sz="2000" dirty="0"/>
          </a:p>
        </p:txBody>
      </p:sp>
      <p:pic>
        <p:nvPicPr>
          <p:cNvPr id="1028" name="Picture 4" descr="C:\Users\ANDRES R. VELOSO\Documents\NES\Fotos Caña Cuitlahuac 2013\1807201321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5536" y="2132856"/>
            <a:ext cx="4104456" cy="4536503"/>
          </a:xfrm>
          <a:prstGeom prst="rect">
            <a:avLst/>
          </a:prstGeom>
          <a:noFill/>
        </p:spPr>
      </p:pic>
      <p:sp>
        <p:nvSpPr>
          <p:cNvPr id="11" name="10 Marcador de texto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s-ES" sz="2000" dirty="0" smtClean="0"/>
              <a:t>Dos aplicaciones de NES (06-08-13)</a:t>
            </a:r>
            <a:endParaRPr lang="es-MX" sz="2000" dirty="0"/>
          </a:p>
        </p:txBody>
      </p:sp>
      <p:sp>
        <p:nvSpPr>
          <p:cNvPr id="12" name="11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7" name="Picture 3" descr="C:\Users\ANDRES R. VELOSO\Documents\NES\Fotos Caña Cuitlahuac 2013\3° visita 06-08-2013\060820132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32856"/>
            <a:ext cx="4248472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Observaciones realizadas durante las aplicaciones de NES en el Área N° 1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s-ES" dirty="0" smtClean="0"/>
          </a:p>
          <a:p>
            <a:endParaRPr lang="es-ES" dirty="0" smtClean="0"/>
          </a:p>
          <a:p>
            <a:r>
              <a:rPr lang="es-ES" sz="8800" dirty="0" smtClean="0"/>
              <a:t>Una aplicación de NES (18-07-13)</a:t>
            </a:r>
            <a:endParaRPr lang="es-MX" sz="8800" dirty="0" smtClean="0"/>
          </a:p>
          <a:p>
            <a:endParaRPr lang="es-MX" sz="42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499992" y="1628800"/>
            <a:ext cx="4392488" cy="639762"/>
          </a:xfrm>
        </p:spPr>
        <p:txBody>
          <a:bodyPr>
            <a:normAutofit fontScale="25000" lnSpcReduction="20000"/>
          </a:bodyPr>
          <a:lstStyle/>
          <a:p>
            <a:endParaRPr lang="es-ES" sz="2000" dirty="0" smtClean="0"/>
          </a:p>
          <a:p>
            <a:endParaRPr lang="es-ES" sz="2000" dirty="0" smtClean="0"/>
          </a:p>
          <a:p>
            <a:r>
              <a:rPr lang="es-ES" sz="8800" dirty="0" smtClean="0"/>
              <a:t>Dos aplicaciones de NES (06-08-13)</a:t>
            </a:r>
            <a:endParaRPr lang="es-MX" sz="8800" dirty="0" smtClean="0"/>
          </a:p>
          <a:p>
            <a:endParaRPr lang="es-MX" sz="6800" dirty="0"/>
          </a:p>
        </p:txBody>
      </p:sp>
      <p:pic>
        <p:nvPicPr>
          <p:cNvPr id="2050" name="Picture 2" descr="C:\Users\ANDRES R. VELOSO\Documents\NES\Fotos Caña Cuitlahuac 2013\1807201321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48880"/>
            <a:ext cx="4317876" cy="4248472"/>
          </a:xfrm>
          <a:prstGeom prst="rect">
            <a:avLst/>
          </a:prstGeom>
          <a:noFill/>
        </p:spPr>
      </p:pic>
      <p:pic>
        <p:nvPicPr>
          <p:cNvPr id="2051" name="Picture 3" descr="C:\Users\ANDRES R. VELOSO\Documents\NES\Fotos Caña Cuitlahuac 2013\3° visita 06-08-2013\06082013222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348880"/>
            <a:ext cx="4319463" cy="42484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Observaciones realizadas durante las aplicaciones de NES en el Área N° 1</a:t>
            </a:r>
            <a:endParaRPr lang="es-MX" dirty="0"/>
          </a:p>
        </p:txBody>
      </p:sp>
      <p:pic>
        <p:nvPicPr>
          <p:cNvPr id="6146" name="Picture 2" descr="C:\Users\ANDRES R. VELOSO\Documents\NES\Fotos Caña Cuitlahuac 2013\3° visita 06-08-2013\0608201322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600200"/>
            <a:ext cx="8568952" cy="50691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Observaciones realizadas durante las aplicaciones de NES en el Área N° 2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7544" y="1772816"/>
            <a:ext cx="4040188" cy="639762"/>
          </a:xfrm>
        </p:spPr>
        <p:txBody>
          <a:bodyPr>
            <a:normAutofit/>
          </a:bodyPr>
          <a:lstStyle/>
          <a:p>
            <a:r>
              <a:rPr lang="es-ES" sz="2000" dirty="0" smtClean="0"/>
              <a:t>Planta sin tratamiento (18-07-13)</a:t>
            </a:r>
            <a:endParaRPr lang="es-MX" sz="2000" dirty="0" smtClean="0"/>
          </a:p>
          <a:p>
            <a:endParaRPr lang="es-MX" sz="2200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572000" y="1772816"/>
            <a:ext cx="4319463" cy="639762"/>
          </a:xfrm>
        </p:spPr>
        <p:txBody>
          <a:bodyPr>
            <a:normAutofit fontScale="92500"/>
          </a:bodyPr>
          <a:lstStyle/>
          <a:p>
            <a:r>
              <a:rPr lang="es-ES" dirty="0" smtClean="0"/>
              <a:t>Dos aplicaciones de NES (06-08-13)</a:t>
            </a:r>
            <a:endParaRPr lang="es-MX" dirty="0" smtClean="0"/>
          </a:p>
          <a:p>
            <a:endParaRPr lang="es-MX" dirty="0"/>
          </a:p>
        </p:txBody>
      </p:sp>
      <p:pic>
        <p:nvPicPr>
          <p:cNvPr id="3077" name="Picture 5" descr="C:\Users\ANDRES R. VELOSO\Documents\NES\Fotos Caña Cuitlahuac 2013\1807201321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74874"/>
            <a:ext cx="4248471" cy="4494485"/>
          </a:xfrm>
          <a:prstGeom prst="rect">
            <a:avLst/>
          </a:prstGeom>
          <a:noFill/>
        </p:spPr>
      </p:pic>
      <p:pic>
        <p:nvPicPr>
          <p:cNvPr id="3078" name="Picture 6" descr="C:\Users\ANDRES R. VELOSO\Documents\NES\Fotos Caña Cuitlahuac 2013\3° visita 06-08-2013\06082013224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204864"/>
            <a:ext cx="4319463" cy="4464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Observaciones realizadas durante las aplicaciones de NES en el Área N° 2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s-ES" dirty="0" smtClean="0"/>
              <a:t>Planta sin tratamiento (18-07-13)</a:t>
            </a:r>
            <a:endParaRPr lang="es-MX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319463" cy="639762"/>
          </a:xfrm>
        </p:spPr>
        <p:txBody>
          <a:bodyPr>
            <a:normAutofit fontScale="92500"/>
          </a:bodyPr>
          <a:lstStyle/>
          <a:p>
            <a:r>
              <a:rPr lang="es-ES" dirty="0" smtClean="0"/>
              <a:t>Dos aplicaciones de NES (06-08-13)</a:t>
            </a:r>
            <a:endParaRPr lang="es-MX" dirty="0"/>
          </a:p>
        </p:txBody>
      </p:sp>
      <p:pic>
        <p:nvPicPr>
          <p:cNvPr id="5122" name="Picture 2" descr="C:\Users\ANDRES R. VELOSO\Documents\NES\Fotos Caña Cuitlahuac 2013\1807201321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04864"/>
            <a:ext cx="4173860" cy="4464496"/>
          </a:xfrm>
          <a:prstGeom prst="rect">
            <a:avLst/>
          </a:prstGeom>
          <a:noFill/>
        </p:spPr>
      </p:pic>
      <p:pic>
        <p:nvPicPr>
          <p:cNvPr id="5123" name="Picture 3" descr="C:\Users\ANDRES R. VELOSO\Documents\NES\Fotos Caña Cuitlahuac 2013\3° visita 06-08-2013\06082013224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204864"/>
            <a:ext cx="4319463" cy="4464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s-ES" sz="3600" dirty="0" smtClean="0"/>
              <a:t>Plantación afectada antes del tratamiento</a:t>
            </a:r>
            <a:endParaRPr lang="es-MX" sz="3600" dirty="0"/>
          </a:p>
        </p:txBody>
      </p:sp>
      <p:pic>
        <p:nvPicPr>
          <p:cNvPr id="1026" name="Picture 2" descr="C:\Users\ANDRES R. VELOSO\Documents\NES\Fotos Caña Cuitlahuac 2013\110720132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3888432" cy="4669979"/>
          </a:xfrm>
          <a:prstGeom prst="rect">
            <a:avLst/>
          </a:prstGeom>
          <a:noFill/>
        </p:spPr>
      </p:pic>
      <p:pic>
        <p:nvPicPr>
          <p:cNvPr id="1027" name="Picture 3" descr="C:\Users\ANDRES R. VELOSO\Documents\NES\Fotos Caña Cuitlahuac 2013\110720132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3" y="1412775"/>
            <a:ext cx="4104456" cy="4680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143000"/>
          </a:xfrm>
        </p:spPr>
        <p:txBody>
          <a:bodyPr>
            <a:normAutofit/>
          </a:bodyPr>
          <a:lstStyle/>
          <a:p>
            <a:r>
              <a:rPr lang="es-ES" sz="3600" dirty="0" smtClean="0"/>
              <a:t>Plantación afectada antes del tratamiento</a:t>
            </a:r>
            <a:endParaRPr lang="es-MX" sz="3600" dirty="0"/>
          </a:p>
        </p:txBody>
      </p:sp>
      <p:pic>
        <p:nvPicPr>
          <p:cNvPr id="2050" name="Picture 2" descr="C:\Users\ANDRES R. VELOSO\Documents\NES\Fotos Caña Cuitlahuac 2013\1107201320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3960440" cy="4641379"/>
          </a:xfrm>
          <a:prstGeom prst="rect">
            <a:avLst/>
          </a:prstGeom>
          <a:noFill/>
        </p:spPr>
      </p:pic>
      <p:pic>
        <p:nvPicPr>
          <p:cNvPr id="2051" name="Picture 3" descr="C:\Users\ANDRES R. VELOSO\Documents\NES\Fotos Caña Cuitlahuac 2013\110720132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7" y="1484785"/>
            <a:ext cx="4104455" cy="4680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ANDRES R. VELOSO\Documents\NES\Fotos Caña Cuitlahuac 2013\1807201321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35448"/>
            <a:ext cx="4040188" cy="30301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600" dirty="0" smtClean="0"/>
              <a:t>Primera aplicación de NES en el </a:t>
            </a:r>
            <a:br>
              <a:rPr lang="es-ES" sz="3600" dirty="0" smtClean="0"/>
            </a:br>
            <a:r>
              <a:rPr lang="es-ES" sz="3600" dirty="0" smtClean="0"/>
              <a:t> </a:t>
            </a:r>
            <a:r>
              <a:rPr lang="es-ES" sz="3600" dirty="0"/>
              <a:t>Á</a:t>
            </a:r>
            <a:r>
              <a:rPr lang="es-ES" sz="3600" dirty="0" smtClean="0"/>
              <a:t>rea N°1 (11-07-2013)</a:t>
            </a:r>
            <a:endParaRPr lang="es-MX" sz="3600" dirty="0"/>
          </a:p>
        </p:txBody>
      </p:sp>
      <p:pic>
        <p:nvPicPr>
          <p:cNvPr id="3074" name="Picture 2" descr="C:\Users\ANDRES R. VELOSO\Documents\NES\Fotos Caña Cuitlahuac 2013\1107201320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4176464" cy="4896544"/>
          </a:xfrm>
          <a:prstGeom prst="rect">
            <a:avLst/>
          </a:prstGeom>
          <a:noFill/>
        </p:spPr>
      </p:pic>
      <p:pic>
        <p:nvPicPr>
          <p:cNvPr id="3075" name="Picture 3" descr="C:\Users\ANDRES R. VELOSO\Documents\NES\Fotos Caña Cuitlahuac 2013\110720132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556793"/>
            <a:ext cx="4032448" cy="48965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3600" dirty="0" smtClean="0"/>
              <a:t>Segunda aplicación de NES en </a:t>
            </a:r>
            <a:br>
              <a:rPr lang="es-ES" sz="3600" dirty="0" smtClean="0"/>
            </a:br>
            <a:r>
              <a:rPr lang="es-ES" sz="3600" dirty="0" smtClean="0"/>
              <a:t>el Área N°1 (18-07-2013)</a:t>
            </a:r>
            <a:endParaRPr lang="es-MX" sz="3600" dirty="0"/>
          </a:p>
        </p:txBody>
      </p:sp>
      <p:pic>
        <p:nvPicPr>
          <p:cNvPr id="4098" name="Picture 2" descr="C:\Users\ANDRES R. VELOSO\Documents\NES\Fotos Caña Cuitlahuac 2013\1807201321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 smtClean="0"/>
              <a:t>Resultados observados a los 7 días de la primera aplicación de NES  en el Área N°1</a:t>
            </a:r>
            <a:endParaRPr lang="es-MX" sz="3600" dirty="0"/>
          </a:p>
        </p:txBody>
      </p:sp>
      <p:pic>
        <p:nvPicPr>
          <p:cNvPr id="5122" name="Picture 2" descr="C:\Users\ANDRES R. VELOSO\Documents\NES\Fotos Caña Cuitlahuac 2013\1807201321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556792"/>
            <a:ext cx="4176464" cy="4680520"/>
          </a:xfrm>
          <a:prstGeom prst="rect">
            <a:avLst/>
          </a:prstGeom>
          <a:noFill/>
        </p:spPr>
      </p:pic>
      <p:pic>
        <p:nvPicPr>
          <p:cNvPr id="5123" name="Picture 3" descr="C:\Users\ANDRES R. VELOSO\Documents\NES\Fotos Caña Cuitlahuac 2013\180720132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556792"/>
            <a:ext cx="4176464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es-ES" sz="3800" dirty="0" smtClean="0"/>
              <a:t>Resultados observados a los 7 días de la primera aplicación de NES en el Área N°1</a:t>
            </a:r>
            <a:endParaRPr lang="es-MX" sz="3800" dirty="0"/>
          </a:p>
        </p:txBody>
      </p:sp>
      <p:pic>
        <p:nvPicPr>
          <p:cNvPr id="6146" name="Picture 2" descr="C:\Users\ANDRES R. VELOSO\Documents\NES\Fotos Caña Cuitlahuac 2013\1807201321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3960440" cy="5184576"/>
          </a:xfrm>
          <a:prstGeom prst="rect">
            <a:avLst/>
          </a:prstGeom>
          <a:noFill/>
        </p:spPr>
      </p:pic>
      <p:pic>
        <p:nvPicPr>
          <p:cNvPr id="6147" name="Picture 3" descr="C:\Users\ANDRES R. VELOSO\Documents\NES\Fotos Caña Cuitlahuac 2013\180720132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84784"/>
            <a:ext cx="4392488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Área N°2 con mayor afectación</a:t>
            </a:r>
            <a:endParaRPr lang="es-MX" dirty="0"/>
          </a:p>
        </p:txBody>
      </p:sp>
      <p:pic>
        <p:nvPicPr>
          <p:cNvPr id="7170" name="Picture 2" descr="C:\Users\ANDRES R. VELOSO\Documents\NES\Fotos Caña Cuitlahuac 2013\1807201321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1268760"/>
            <a:ext cx="7344816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</TotalTime>
  <Words>202</Words>
  <Application>Microsoft Office PowerPoint</Application>
  <PresentationFormat>Presentación en pantalla (4:3)</PresentationFormat>
  <Paragraphs>27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 de Office</vt:lpstr>
      <vt:lpstr>Informe gráfico sobre el tratamiento con NES Fungicida en cañales afectados por Fusarium.</vt:lpstr>
      <vt:lpstr>Plantación afectada antes del tratamiento</vt:lpstr>
      <vt:lpstr>Plantación afectada antes del tratamiento</vt:lpstr>
      <vt:lpstr>Presentación de PowerPoint</vt:lpstr>
      <vt:lpstr>Primera aplicación de NES en el   Área N°1 (11-07-2013)</vt:lpstr>
      <vt:lpstr>Segunda aplicación de NES en  el Área N°1 (18-07-2013)</vt:lpstr>
      <vt:lpstr>Resultados observados a los 7 días de la primera aplicación de NES  en el Área N°1</vt:lpstr>
      <vt:lpstr>Resultados observados a los 7 días de la primera aplicación de NES en el Área N°1</vt:lpstr>
      <vt:lpstr>Área N°2 con mayor afectación</vt:lpstr>
      <vt:lpstr>Área N°2 con mayor afectación</vt:lpstr>
      <vt:lpstr>Primera aplicación de NES en el  Área N° 2 (18-07-2013)</vt:lpstr>
      <vt:lpstr>Observaciones realizadas durante las aplicaciones de NES en el Área N° 1</vt:lpstr>
      <vt:lpstr>Observaciones realizadas durante las aplicaciones de NES en el Área N° 1</vt:lpstr>
      <vt:lpstr>Observaciones realizadas durante las aplicaciones de NES en el Área N° 1</vt:lpstr>
      <vt:lpstr>Observaciones realizadas durante las aplicaciones de NES en el Área N° 2</vt:lpstr>
      <vt:lpstr>Observaciones realizadas durante las aplicaciones de NES en el Área N° 2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sobre gráfico sobre el tratamiento con NES Fungicida</dc:title>
  <dc:creator>ANDRES R. VELOSO</dc:creator>
  <cp:lastModifiedBy>SR JORGE</cp:lastModifiedBy>
  <cp:revision>16</cp:revision>
  <dcterms:created xsi:type="dcterms:W3CDTF">2013-08-07T22:48:05Z</dcterms:created>
  <dcterms:modified xsi:type="dcterms:W3CDTF">2013-08-09T15:26:31Z</dcterms:modified>
</cp:coreProperties>
</file>